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057a81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057a81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d057a81b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d057a81b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057a81b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d057a81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collegeconsensus.com/rankings/best-colleges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trinity.edu/admissions-aid/why-trinit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youvis.it/sngdaG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Trinity University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Web Tour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❖"/>
            </a:pPr>
            <a:r>
              <a:rPr b="1" lang="en" sz="7700">
                <a:solidFill>
                  <a:srgbClr val="FF0000"/>
                </a:solidFill>
              </a:rPr>
              <a:t>Fri. Nov. 19th Picture Day</a:t>
            </a:r>
            <a:endParaRPr b="1" sz="7700">
              <a:solidFill>
                <a:srgbClr val="FF00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❖"/>
            </a:pPr>
            <a:r>
              <a:rPr b="1" lang="en" sz="7700">
                <a:solidFill>
                  <a:srgbClr val="0000FF"/>
                </a:solidFill>
              </a:rPr>
              <a:t>BISD Thanksgiving Break Nov. 22-26 You still have ACC Monday, Tuesday, and Wednesday. You will need to find your own transportation</a:t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Dec. 4th Winter Dance </a:t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700">
                <a:solidFill>
                  <a:srgbClr val="00FF00"/>
                </a:solidFill>
              </a:rPr>
              <a:t>Tickets are now on sale for $8</a:t>
            </a:r>
            <a:endParaRPr b="1" sz="7700">
              <a:solidFill>
                <a:srgbClr val="00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Web Tours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68350" y="1431000"/>
            <a:ext cx="77196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For the next several weeks, we will be </a:t>
            </a:r>
            <a:r>
              <a:rPr lang="en" sz="2400">
                <a:solidFill>
                  <a:schemeClr val="dk1"/>
                </a:solidFill>
              </a:rPr>
              <a:t>researching</a:t>
            </a:r>
            <a:r>
              <a:rPr lang="en" sz="2400">
                <a:solidFill>
                  <a:schemeClr val="dk1"/>
                </a:solidFill>
              </a:rPr>
              <a:t> various universities around Texas-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both public and private.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Now let’s look at Trinity University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3028250" y="180775"/>
            <a:ext cx="56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Trinity University </a:t>
            </a:r>
            <a:endParaRPr b="1" sz="3900">
              <a:solidFill>
                <a:srgbClr val="003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Quick Facts</a:t>
            </a:r>
            <a:endParaRPr sz="200"/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2666650" y="1006625"/>
            <a:ext cx="62598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Trinity</a:t>
            </a:r>
            <a:r>
              <a:rPr lang="en" sz="1800">
                <a:solidFill>
                  <a:schemeClr val="dk1"/>
                </a:solidFill>
              </a:rPr>
              <a:t> is located in San Antonio, TX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 ¾ hours from CRCA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Trinity is a </a:t>
            </a:r>
            <a:r>
              <a:rPr i="1" lang="en" sz="1800">
                <a:solidFill>
                  <a:schemeClr val="dk1"/>
                </a:solidFill>
              </a:rPr>
              <a:t>private</a:t>
            </a:r>
            <a:r>
              <a:rPr lang="en" sz="1800">
                <a:solidFill>
                  <a:schemeClr val="dk1"/>
                </a:solidFill>
              </a:rPr>
              <a:t> university.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Trinity’s mascot is LeeRoy (shrug emoji), the Tiger.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“College Consensus has named Trinity University in its 2020 list of the </a:t>
            </a:r>
            <a:r>
              <a:rPr lang="en" sz="1800" u="sng">
                <a:solidFill>
                  <a:srgbClr val="7231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 100 colleges in the nation</a:t>
            </a:r>
            <a:r>
              <a:rPr lang="en" sz="1800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This year, Trinity placed No. 98 on the list and No. 4 in Texas.”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75" y="839625"/>
            <a:ext cx="2781500" cy="2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201" y="2909450"/>
            <a:ext cx="2301249" cy="21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Texas Tech </a:t>
            </a: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University</a:t>
            </a:r>
            <a:endParaRPr sz="200"/>
          </a:p>
        </p:txBody>
      </p:sp>
      <p:sp>
        <p:nvSpPr>
          <p:cNvPr id="130" name="Google Shape;130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540225" y="1065325"/>
            <a:ext cx="8329800" cy="6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 to: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https://www.trinity.edu/admissions-aid/why-trinity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and find the answers to the following questions.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(You will have to also open the “Undergraduate” and “Affordability” tabs.)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1.</a:t>
            </a:r>
            <a:r>
              <a:rPr lang="en" sz="1800">
                <a:solidFill>
                  <a:schemeClr val="dk1"/>
                </a:solidFill>
              </a:rPr>
              <a:t>How many freshmen applied to Trinity University? How many were allowed in?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2. What is the acceptance rate?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3. How many undergraduate students attend </a:t>
            </a:r>
            <a:r>
              <a:rPr lang="en" sz="1800">
                <a:solidFill>
                  <a:schemeClr val="dk1"/>
                </a:solidFill>
              </a:rPr>
              <a:t>Trinity</a:t>
            </a:r>
            <a:r>
              <a:rPr lang="en" sz="1800">
                <a:solidFill>
                  <a:schemeClr val="dk1"/>
                </a:solidFill>
              </a:rPr>
              <a:t>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4. What is the student:</a:t>
            </a:r>
            <a:r>
              <a:rPr lang="en" sz="1800">
                <a:solidFill>
                  <a:schemeClr val="dk1"/>
                </a:solidFill>
              </a:rPr>
              <a:t>faculty</a:t>
            </a:r>
            <a:r>
              <a:rPr lang="en" sz="1800">
                <a:solidFill>
                  <a:schemeClr val="dk1"/>
                </a:solidFill>
              </a:rPr>
              <a:t> ratio?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5. What percentage of students </a:t>
            </a:r>
            <a:r>
              <a:rPr lang="en" sz="1800">
                <a:solidFill>
                  <a:schemeClr val="dk1"/>
                </a:solidFill>
              </a:rPr>
              <a:t>graduate</a:t>
            </a:r>
            <a:r>
              <a:rPr lang="en" sz="1800">
                <a:solidFill>
                  <a:schemeClr val="dk1"/>
                </a:solidFill>
              </a:rPr>
              <a:t> with no debt?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Trinity University Tour</a:t>
            </a:r>
            <a:endParaRPr sz="200"/>
          </a:p>
        </p:txBody>
      </p:sp>
      <p:sp>
        <p:nvSpPr>
          <p:cNvPr id="139" name="Google Shape;139;p17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465525" y="858850"/>
            <a:ext cx="8479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Now take a virtual campus tour: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https://youvis.it/sngdaG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25" y="1849150"/>
            <a:ext cx="7990973" cy="31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50" name="Google Shape;150;p18"/>
          <p:cNvSpPr txBox="1"/>
          <p:nvPr/>
        </p:nvSpPr>
        <p:spPr>
          <a:xfrm>
            <a:off x="992775" y="1419775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thing you liked or disliked about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Trinity University?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